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1" r:id="rId4"/>
    <p:sldId id="267" r:id="rId5"/>
    <p:sldId id="258" r:id="rId6"/>
    <p:sldId id="257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9"/>
    <p:restoredTop sz="96197"/>
  </p:normalViewPr>
  <p:slideViewPr>
    <p:cSldViewPr snapToGrid="0" showGuides="1">
      <p:cViewPr>
        <p:scale>
          <a:sx n="108" d="100"/>
          <a:sy n="108" d="100"/>
        </p:scale>
        <p:origin x="69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12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24575,'0'7'0,"0"-1"0,0 0 0,0 0 0,0 3 0,0 5 0,-1 6 0,-2 4 0,-2 1 0,0 1 0,-1-4 0,1-1 0,0-5 0,1-3 0,-1-1 0,1-1 0,1 0 0,-1 0 0,1 1 0,1-4 0,-1 1 0,2-7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24575,'27'3'0,"8"-2"0,-7 3 0,3-1 0,0 2 0,-10-2 0,37 11 0,-34-11 0,28 7 0,-13-6 0,-15-2 0,8 4 0,-26-3 0,0 1 0,-3 20 0,-1-9 0,-2 16 0,0-19 0,0-1 0,-2-5 0,1-1 0,-4 8 0,2-2 0,-2 3 0,-11 12 0,11-15 0,-10 6 0,12-13 0,-1-3 0,1 1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24575,'-9'0'0,"1"0"0,0 2 0,2-2 0,-2 2 0,2 0 0,-6 1 0,4 0 0,-18 12 0,10-6 0,-5 7 0,8-6 0,10-5 0,-1 1 0,4 1 0,0 0 0,0 20 0,2-14 0,6 24 0,1-21 0,1 2 0,9 8 0,-12-18 0,17 20 0,-15-19 0,7 5 0,24 1 0,-23-11 0,40 10 0,-43-11 0,10 2 0,-17-1 0,-3-1 0,-3 3 0,-2 2 0,-5-1 0,0-1 0,-2 1 0,2-2 0,-2 2 0,3-3 0,-2-1 0,0-1 0,0 0 0,0-2 0,-6 5 0,7-4 0,-4 1 0,5-2 0,-2-2 0,2-2 0,-2-2 0,3 0 0,-1 3 0,-2-3 0,4 3 0,-14-19 0,14 14 0,-10-12 0,9 15 0,3 1 0,-5 1 0,6-1 0,-5 3 0,3-3 0,-3 0 0,3-1 0,0-2 0,2 2 0,0-2 0,0 2 0,0-7 0,2 6 0,0-7 0,13-7 0,-7 8 0,16-18 0,-19 19 0,10-3 0,-12 6 0,1 2 0,2-2 0,-5 3 0,6-4 0,-4-2 0,1 1 0,1-3 0,0 5 0,0 4 0,-3 0 0,0 1 0,-2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24575,'-45'0'0,"10"0"0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13431,'-7'0'0,"0"0"4491,3 0-4491,-3 2 1934,2-2-1934,0 4 1067,1-1-1067,1-1 3652,1 2-3652,0-1 0,0 2 0,1-1 0,-1 1 0,2-1 0,2 3 0,2 11 0,-1-7 0,24 27 0,-18-25 0,36 14 0,-33-22 0,14 0 0,-21-5 0,2 0 0,-3 0 0,1 0 0,1-5 0,-1 0 0,2-2 0,-2-5 0,-2 5 0,1-3 0,-3 0 0,1 3 0,-2-9 0,0 10 0,-2-2 0,-1 6 0,-1 2 0,-1 0 0,2 4 0,1 5 0,2 5 0,0 3 0,0 7 0,0-4 0,-4 24 0,3-21 0,-4 35 0,5-41 0,0 15 0,0-27 0,0 2 0,0-2 0,0-1 0,2-1 0,-2 1 0,2-4 0,-2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24575,'3'13'0,"0"1"0,4 10 0,-1-5 0,9 40 0,-8-33 0,12 32 0,-13-43 0,4 5 0,-5-7 0,-2-5 0,-1 2 0,-2-5 0,2-2 0,-1-1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 24575,'-2'-2'0,"1"0"0,-5 2 0,1 0 0,0 0 0,-1 2 0,0-2 0,-6 5 0,6-5 0,-7 5 0,8-2 0,1 1 0,1 3 0,3 0 0,10 26 0,-6-18 0,8 18 0,5-20 0,-7-5 0,34-1 0,-26-4 0,20-3 0,-13 0 0,-12 0 0,6 0 0,-14 0 0,0-3 0,-1 3 0,-2-2 0,3-2 0,-2-1 0,-1-3 0,-5-4 0,2 6 0,-3-7 0,1 8 0,0-2 0,-1 5 0,2 0 0,-1 0 0,-1 1 0,1-1 0,-3 2 0,1 0 0,-2 0 0,0 0 0,2 0 0,-2 0 0,3 0 0,1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24575,'5'13'0,"-2"1"0,3 10 0,-2 2 0,5 7 0,0 20 0,0-15 0,-1 8 0,-1-22 0,-2-14 0,0 0 0,0-9 0,-3 1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24575,'10'19'0,"-2"10"0,4 6 0,-3 4 0,10 8 0,-10-22 0,9 8 0,-13-25 0,2-4 0,-4-2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24575,'8'12'0,"0"9"0,1-2 0,1 40 0,0-27 0,-3 21 0,1-28 0,-6-13 0,3-2 0,-3-8 0,0 1 0,1-3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24575,'9'0'0,"13"0"0,-15 0 0,10 0 0,-10 0 0,-2 2 0,8 1 0,-7 2 0,6 0 0,-5-3 0,0 2 0,0 1 0,-3 0 0,1 4 0,2 15 0,-4-12 0,4 17 0,-5-23 0,2 7 0,0-8 0,-4 1 0,2 1 0,-2-2 0,-2 2 0,-6 10 0,2-9 0,-6 11 0,5-14 0,0-1 0,-2 0 0,4-3 0,-2 1 0,5 0 0,-3-2 0,1 3 0,-1-3 0,-2 0 0,2 0 0,5 0 0,6 0 0,2 0 0,3 0 0,-2 0 0,2 0 0,-3 0 0,8 0 0,-8 0 0,5 0 0,-4-3 0,-2 3 0,0-2 0,-3 2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12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24575,'6'3'0,"3"-1"0,4-2 0,-6 2 0,-1 4 0,-11 7 0,-1 5 0,-1 4 0,0 0 0,1-2 0,-2-2 0,0-2 0,-5-2 0,-4-2 0,-3 0 0,-3-3 0,-2 0 0,0-1 0,4-1 0,3-3 0,5-2 0,5-2 0,3-2 0,3-4 0,2-3 0,3-3 0,10 2 0,12 4 0,11 3 0,8 4 0,-2 6 0,0 6 0,-3 4 0,-2 2 0,-2 0 0,-4-2 0,-5-2 0,-7-3 0,-3-5 0,-6-3 0,-4-3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24575,'16'0'0,"-4"0"0,11 0 0,-11 0 0,12 0 0,-14 0 0,3 0 0,6 0 0,-7 2 0,8-2 0,-13 2 0,-2 0 0,-1 1 0,-2 1 0,1 7 0,-1-3 0,-2 9 0,0-4 0,0-1 0,0 1 0,0-8 0,-6 5 0,2-4 0,-7 3 0,6-7 0,-2 0 0,3-2 0,-1 0 0,0 0 0,1 0 0,-1 0 0,0 0 0,1 0 0,-1 2 0,0-1 0,1 1 0,-1-2 0,1 0 0,-1 0 0,0 0 0,5 0 0,4 0 0,2 0 0,2 0 0,-3 0 0,0 2 0,-1-2 0,1 4 0,-1-3 0,1 3 0,-1-4 0,1 2 0,0 0 0,-1 1 0,13 3 0,-9-3 0,11 3 0,-12-4 0,0 1 0,0-1 0,-2-2 0,-3 2 0,2-2 0,-1 7 0,1-6 0,1 5 0,-1-6 0,-1 4 0,1-3 0,-1 3 0,-1-2 0,-2 3 0,-5-1 0,-6-1 0,1 1 0,-13 0 0,13 1 0,-9-1 0,14 0 0,-2-3 0,2 1 0,1-2 0,-1 2 0,0-2 0,1 2 0,1-2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24575,'5'4'0,"-1"1"0,1-1 0,-1 3 0,3-2 0,-2 4 0,2-2 0,-1 2 0,-2-2 0,4 2 0,-5-4 0,5 2 0,-2 3 0,1-4 0,-2 6 0,0-7 0,-1 2 0,1 3 0,0-4 0,0 7 0,0-10 0,-3 3 0,2-3 0,-3 1 0,3-1 0,-4 1 0,4-2 0,-3 3 0,1-3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24575,'0'9'0,"0"2"0,0 27 0,0-18 0,4 39 0,-3-42 0,4 7 0,-5-5 0,0-11 0,3 22 0,-2-23 0,5 11 0,-4-12 0,1-3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24575,'-7'0'0,"1"0"0,1 2 0,-6 3 0,3 3 0,-3 2 0,5-3 0,-1 2 0,4-4 0,-5 2 0,4-3 0,-2-1 0,3 1 0,-1-4 0,4 5 0,-5-5 0,5 4 0,-2-1 0,6-1 0,-1 2 0,6-3 0,2 1 0,2-2 0,25 0 0,-15 0 0,21 0 0,-30 0 0,3 0 0,-13 0 0,1 0 0,0 0 0,-1 0 0,1 0 0,-1 0 0,1 0 0,-1 0 0,1 0 0,0 0 0,-1 0 0,-1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24575,'6'22'0,"-1"-4"0,0 2 0,-3-9 0,0-2 0,-1-4 0,1 2 0,-2-3 0,0 1 0,0-1 0,0 1 0,0-1 0,0 1 0,0 0 0,0-1 0,0 1 0,0-1 0,0 1 0,0-1 0,-2-1 0,1-1 0,-1-2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24575,'2'9'0,"2"4"0,2 7 0,5 6 0,-2 14 0,9 8 0,-11-12 0,6 9 0,-10-26 0,1-1 0,-1-5 0,-1-10 0,-2 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 24575,'-8'-2'0,"2"0"0,1 2 0,0 0 0,-1 0 0,0 0 0,0 0 0,-1 0 0,0 0 0,-13 0 0,8 0 0,-11 0 0,12 0 0,-2 0 0,-6 0 0,9 0 0,-7 0 0,12 0 0,2 2 0,-1 0 0,2 3 0,-1-1 0,1 3 0,4 0 0,1 2 0,1 1 0,1-1 0,-3 0 0,4 0 0,-3-2 0,4-2 0,3 2 0,-1-4 0,14 7 0,-13-7 0,7 0 0,-11-3 0,-1 0 0,2 0 0,-4 2 0,-3 1 0,-3 2 0,-9 4 0,5-1 0,-8 1 0,8-1 0,0-7 0,0 3 0,3-2 0,-1-2 0,0 2 0,1-2 0,-1 0 0,0 0 0,3 2 0,-2-1 0,3 1 0,-1-2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24575,'-6'2'0,"0"-1"0,4 1 0,-3 2 0,2-1 0,-1 5 0,4 3 0,-2 17 0,2-13 0,2 14 0,-1-23 0,2 7 0,-3 11 0,0-10 0,0 29 0,0-31 0,0 12 0,0-20 0,0-1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24575,'-10'0'0,"3"0"0,-2 0 0,2 4 0,-2-1 0,2 4 0,-3 3 0,2-2 0,-18 31 0,15-25 0,-12 20 0,19-27 0,1 0 0,-1 2 0,3-4 0,-1 2 0,2 3 0,-2-4 0,2 7 0,-2-8 0,4 1 0,0-1 0,3-3 0,-3 2 0,2-3 0,1 3 0,0-3 0,2 1 0,3-2 0,-2-2 0,5 1 0,-6-1 0,0 0 0,-3 1 0,1-1 0,-2 0 0,-3 0 0,-1-3 0,-3 0 0,1 1 0,-1-1 0,1 0 0,1 1 0,0 1 0,-1-1 0,-1 1 0,-1 1 0,0-2 0,1 1 0,-1 1 0,0 0 0,1 2 0,-1 0 0,3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24575,'0'20'0,"0"9"0,0-2 0,0 11 0,0-22 0,5 34 0,-1-35 0,3 23 0,-4-34 0,1-1 0,-2-1 0,3-2 0,-1 0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12:1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 24575,'5'-3'0,"2"1"0,13 2 0,-9 0 0,11 0 0,-14 0 0,1 2 0,-1 3 0,-2 3 0,-2 4 0,-2 0 0,0 2 0,-2 0 0,0-1 0,-1-1 0,-1-5 0,-3-2 0,-7-3 0,-6-2 0,-5 0 0,0 0 0,4 1 0,3 2 0,5 0 0,3 0 0,2 0 0,5-2 0,7 0 0,10-1 0,9 2 0,1 0 0,-4 3 0,-8 2 0,-9 1 0,-2 3 0,-3 3 0,-1 0 0,-2 0 0,-1 0 0,-3-1 0,0 0 0,-1-2 0,-3-4 0,-3-3 0,-4-3 0,-2-1 0,0 0 0,0 0 0,4 0 0,2 0 0,3 0 0,5 0 0,2-1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1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24575,'13'3'0,"-3"-3"0,3 5 0,0-5 0,21 2 0,-12 1 0,23-2 0,-32 3 0,7-3 0,-10 3 0,-4-1 0,6 2 0,-9-2 0,2 1 0,-3 0 0,-2 4 0,0 1 0,0-2 0,0 0 0,-2-5 0,1 2 0,-1-1 0,0 1 0,2 1 0,-8 5 0,7-4 0,-6 5 0,6-7 0,-1-1 0,2-1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2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24575,'-7'2'0,"0"-2"0,5 4 0,0-1 0,0 3 0,1 5 0,-3-1 0,-2 41 0,3-29 0,-6 36 0,3-4 0,-2-22 0,2 27 0,4-46 0,2 2 0,0-13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24575,'-7'0'0,"-2"0"0,-2 0 0,1 0 0,-3 0 0,4 0 0,-1 0 0,3 0 0,1 0 0,1 0 0,2 2 0,-1-2 0,2 4 0,-3-3 0,2 3 0,-1-3 0,4 3 0,-4-4 0,3 4 0,-1-1 0,0-1 0,1 2 0,-3-1 0,4 1 0,-2 1 0,2 0 0,2-1 0,0 1 0,1-1 0,1 7 0,1-3 0,1 3 0,4 1 0,-3-6 0,1 4 0,1-5 0,-6-1 0,3-1 0,-5 1 0,3-3 0,-4 3 0,2-2 0,0 3 0,-1-1 0,1 1 0,-6-1 0,1-1 0,-6 1 0,4-4 0,-4 5 0,4-5 0,-2 2 0,0 0 0,2-1 0,-4 1 0,4-2 0,-1 0 0,5-2 0,-1-1 0,9-4 0,-4 0 0,3-2 0,2-4 0,-3 5 0,3-5 0,-3 8 0,-1 0 0,1 3 0,-1 2 0,1-2 0,0 2 0,-1-2 0,1 0 0,-1 1 0,1-1 0,-1 2 0,1 0 0,-3-2 0,3-1 0,-3-3 0,1 0 0,1 0 0,-4 1 0,2 0 0,-2 1 0,0-1 0,0 3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2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24575,'-2'6'0,"0"5"0,2 3 0,-4 10 0,3-8 0,-2 14 0,3-15 0,0 6 0,0 9 0,-3-18 0,3 14 0,-2-21 0,2 1 0,0-1 0,0-1 0,0 1 0,0 0 0,0-1 0,0 1 0,0-3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2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24575,'-7'0'0,"-2"0"0,4 0 0,-2 0 0,2 0 0,1 2 0,-3-2 0,2 2 0,-2 0 0,3-1 0,-1 1 0,0-2 0,1 2 0,1 0 0,-1 1 0,3 1 0,-3-4 0,4 5 0,-2-3 0,4 1 0,0 1 0,3-2 0,1 3 0,0-3 0,0 2 0,-1-1 0,-1-1 0,3 3 0,-2-5 0,2 2 0,-3-2 0,1 0 0,-1 0 0,1 0 0,0 0 0,-1 0 0,-1-2 0,1 1 0,-2-1 0,1 0 0,1 2 0,-4-4 0,2 1 0,0-2 0,-1 1 0,1-1 0,-2 7 0,0 4 0,0 5 0,2-1 0,-2-3 0,2 0 0,-2 10 0,0-1 0,0 8 0,0-12 0,-2-2 0,2-5 0,-2-1 0,2 1 0,0 0 0,0-1 0,0 1 0,0-3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24575,'4'7'0,"3"0"0,0-3 0,0 1 0,0-1 0,0 3 0,-2-4 0,1 3 0,4 6 0,5 26 0,-5-14 0,5 23 0,-14-37 0,3 7 0,-4-6 0,-2-5 0,-1 4 0,-1-8 0,-1 2 0,0-3 0,-1 3 0,-2-1 0,1 1 0,0-1 0,3 3 0,-1-5 0,3 5 0,-3-6 0,3 2 0,-1 1 0,-1-3 0,-1 0 0,2-3 0,-3 1 0,4-2 0,-3 1 0,0 1 0,1-3 0,-1 5 0,2-4 0,-1 3 0,4-3 0,-4 4 0,11-2 0,-5 2 0,10 0 0,-7 0 0,8 0 0,-7 0 0,4 0 0,-3 0 0,-2 2 0,4-2 0,-2 4 0,0-3 0,-1 1 0,-3-2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24575,'7'2'0,"2"2"0,-6-1 0,5-1 0,-5 2 0,6-1 0,-4 2 0,1-1 0,-1-1 0,-3 1 0,2-4 0,-1 4 0,2-1 0,-3 1 0,0 1 0,-2 0 0,0-1 0,0 1 0,0-1 0,0 1 0,-2-1 0,-1 1 0,-1-3 0,-7 3 0,3-4 0,-3 1 0,-1-7 0,4 2 0,-5-7 0,5 7 0,4-3 0,0 5 0,3-3 0,-1 1 0,6-1 0,1 1 0,4-3 0,-3 5 0,-2-3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24575,'16'8'0,"-1"2"0,-6-5 0,1 4 0,-3-4 0,-1 1 0,-1-3 0,0 3 0,-1-1 0,1 2 0,-1 2 0,1-4 0,-3 2 0,0-3 0,-2 3 0,0-2 0,-2 8 0,1 5 0,-4-4 0,5 3 0,-4-13 0,3 1 0,-5 1 0,1-1 0,-4 0 0,-1-1 0,3-3 0,-2 1 0,4-2 0,-2 0 0,1-2 0,1-1 0,-2 0 0,2-1 0,1 4 0,-1-2 0,4 2 0,4 2 0,2 0 0,4 3 0,-2-1 0,2 1 0,4 3 0,-5-3 0,2 3 0,1 0 0,-5-3 0,4 1 0,-5-2 0,-1-4 0,3 4 0,-2-1 0,2-1 0,-5 0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24575,'5'4'0,"-1"1"0,-4 8 0,0 1 0,0 24 0,0-16 0,0 16 0,-3-20 0,3-6 0,-3-2 0,5-6 0,1 1 0,-1 0 0,0-3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24575,'-3'13'0,"1"4"0,2-7 0,0 3 0,0-4 0,0 4 0,0-5 0,0 3 0,0-7 0,0 1 0,0-1 0,-2 3 0,-1 0 0,-1 0 0,1 0 0,-3-2 0,3-3 0,-4 2 0,0-3 0,0 1 0,0-2 0,0 0 0,3-2 0,3 1 0,4-1 0,2 2 0,1 0 0,-1-2 0,2 1 0,0-1 0,0 2 0,1 0 0,10 0 0,-6 0 0,6 2 0,-12-1 0,-3 3 0,-3 1 0,-1 2 0,-3 0 0,-2 5 0,3-6 0,-4 5 0,2-5 0,0-1 0,-21 8 0,11-3 0,-23 3 0,18-1 0,2-7 0,7 0 0,7-5 0,-1 0 0,0 0 0,1 0 0,-1 0 0,4 0 0,8 2 0,1 2 0,23 12 0,-18-6 0,14 5 0,-14-10 0,-5-2 0,2-1 0,-7-2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12:1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24575,'-15'0'0,"2"2"0,-1 3 0,2 3 0,2 1 0,3 1 0,3 2 0,3-5 0,1 1 0,2-5 0,2-1 0,2-1 0,2 0 0,2-1 0,0 0 0,-2 0 0,-2 3 0,1 0 0,4 1 0,9-1 0,5-2 0,8 0 0,3-1 0,2 0 0,2 2 0,-2 1 0,-7 2 0,-7-1 0,-10-1 0,-7-3 0,-4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24575,'5'2'0,"-3"2"0,4-3 0,-5 3 0,7-2 0,-4 3 0,0 0 0,13 4 0,-10-3 0,13 6 0,13 1 0,-20-7 0,24 6 0,-33-9 0,6 0 0,-6 3 0,1-1 0,4 4 0,-6-2 0,1 0 0,-2-2 0,-1-1 0,-1 1 0,-5-3 0,-2 2 0,-15 10 0,9-7 0,-9 6 0,15-9 0,0-3 0,0 1 0,2-4 0,-4-1 0,4-2 0,-4 3 0,2 0 0,0 2 0,0-2 0,2 1 0,1-1 0,1 0 0,-1 2 0,6-3 0,11 7 0,14 1 0,0 0 0,25 4 0,-34-8 0,16 4 0,-15-2 0,-9-2 0,9 5 0,-14-6 0,0 2 0,-3-2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24575,'4'-3'0,"1"1"0,2 2 0,0 0 0,12 0 0,-7 0 0,8 0 0,-7 0 0,-5 0 0,4 2 0,-1 4 0,-1-1 0,7 6 0,-9-3 0,2 0 0,-3 1 0,-4-4 0,1 1 0,-4-1 0,0-1 0,-2 1 0,-1 0 0,-1-1 0,-1-1 0,3 1 0,-3-4 0,3 2 0,-3 0 0,-1-1 0,0 1 0,-6-2 0,6 0 0,-7 2 0,8-2 0,-2 2 0,3-2 0,-1 0 0,3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3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24575,'7'2'0,"2"1"0,15 4 0,-11 0 0,45 13 0,-38-7 0,21 7 0,-17-6 0,-15-8 0,8 3 0,-12-8 0,-2 3 0,-6-4 0,0 4 0,-5-3 0,0 3 0,-1-2 0,0 3 0,-18 2 0,14-2 0,-14 2 0,18-5 0,2 0 0,0-2 0,2 0 0,5 2 0,13 2 0,0 2 0,12 1 0,-8-4 0,-3 0 0,3-1 0,-7-1 0,3 3 0,-6-3 0,-1 1 0,-3 0 0,-3-2 0,-1 5 0,-3-3 0,2 5 0,-1-2 0,-1 1 0,1 1 0,1-2 0,-2 0 0,-1-3 0,-2 0 0,-6-2 0,3 2 0,-1-2 0,4 0 0,2 0 0,1 0 0,-1 0 0,-2 0 0,2 0 0,0 0 0,3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24575,'12'2'0,"-3"0"0,4 3 0,-1 1 0,19 5 0,-10-6 0,16 11 0,-21-14 0,2 5 0,-10-5 0,-3 0 0,4 5 0,-2 0 0,0 2 0,-2-1 0,-1-4 0,-4 0 0,2 1 0,-4 0 0,0 4 0,-5-4 0,2 1 0,-4-3 0,-2 1 0,3-3 0,-15 2 0,13-3 0,-20 0 0,8 3 0,-1-2 0,6 5 0,14-6 0,5 7 0,6-4 0,-1 1 0,-1-2 0,5 1 0,-5-3 0,4 5 0,0-2 0,-4 2 0,11-2 0,-9-1 0,0 0 0,1-1 0,-6 1 0,5-2 0,-2 0 0,0 2 0,-1-2 0,-1 2 0,-1-2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24575,'-9'0'0,"2"0"0,-2 2 0,2-2 0,-20 7 0,13-6 0,-23 7 0,26-8 0,-7 6 0,5-5 0,7 1 0,-6-2 0,7 0 0,-2 0 0,4 2 0,5 0 0,3 5 0,8 1 0,15 10 0,-13-7 0,11 4 0,-2-4 0,-10-5 0,29 8 0,-29-9 0,12 1 0,-13 0 0,-5-4 0,5 1 0,-8-1 0,1-2 0,1 2 0,-2 0 0,4-1 0,-2 3 0,0-3 0,0 1 0,-5 0 0,0-2 0,-2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24575,'-6'2'0,"-1"13"0,3-1 0,-5 30 0,3-21 0,-4 28 0,6-36 0,-2 9 0,5-17 0,-1-2 0,2 2 0,0-3 0,0-1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24575,'1'1'0,"2"0"0,4 6 0,0-3 0,0 1 0,0 1 0,0-2 0,-2 2 0,-1-6 0,-2 4 0,3-1 0,-1-1 0,1 4 0,0-5 0,-3 6 0,0-5 0,-6 3 0,1-1 0,-4-1 0,-2 1 0,4-4 0,-4 4 0,4-1 0,1 1 0,-3 3 0,2-2 0,-2 2 0,2-3 0,1-1 0,1 1 0,-1-3 0,1 3 0,-1-2 0,-7 6 0,5-3 0,-4 1 0,7-2 0,3-3 0,3 3 0,1-2 0,1 3 0,5 2 0,-2-1 0,3 0 0,-4 0 0,-3-5 0,1 5 0,0-6 0,-3 4 0,2-3 0,-1 1 0,1 0 0,1 0 0,-1 1 0,1 1 0,0-3 0,-1 1 0,1-2 0,-1 0 0,1 0 0,-1 0 0,-1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24575,'-12'0'0,"0"0"0,3 0 0,2 0 0,-2 0 0,2 0 0,0 0 0,-6 0 0,7 0 0,-4 0 0,5 0 0,0 0 0,3 3 0,0 1 0,2 1 0,0 4 0,2-4 0,-2 4 0,2-4 0,0 1 0,-1 1 0,1-2 0,0 2 0,-2-3 0,2 1 0,0 2 0,1-2 0,1 1 0,1-3 0,-2 1 0,1-4 0,-2 4 0,5-1 0,-2 2 0,1-3 0,5 3 0,-5-3 0,10 1 0,-10-1 0,4-2 0,-5 0 0,-1 0 0,-1 2 0,1-1 0,-1 1 0,1 0 0,1-1 0,-3 3 0,-2-4 0,-2 2 0,-1 0 0,-1-1 0,3 3 0,-8-1 0,4 2 0,-7-2 0,1 1 0,3-1 0,-3 0 0,5 1 0,1-3 0,-2 1 0,2 0 0,3-2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24575,'9'0'0,"0"2"0,0-1 0,0 3 0,4-1 0,-2 2 0,1 0 0,22 11 0,-9-3 0,28 16 0,-25-16 0,-3 2 0,-12-7 0,-8-5 0,-1 3 0,-2-4 0,-2 3 0,-2-3 0,0 0 0,-5-2 0,2 0 0,-4 2 0,-2-1 0,1 3 0,-1-4 0,2 3 0,4-3 0,-4 2 0,4-2 0,-2 2 0,-3-2 0,2 2 0,-3-1 0,4 1 0,3-2 0,-1 0 0,0 0 0,3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2:4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24575,'-9'0'0,"1"0"0,2 0 0,1 2 0,0 1 0,-5 5 0,-5 6 0,0-2 0,-17 30 0,18-23 0,-9 15 0,15-24 0,5-5 0,1 0 0,2-1 0,2 1 0,1-1 0,1-1 0,1 1 0,-1-4 0,3 2 0,0-2 0,0 0 0,0 0 0,-2 2 0,-1-1 0,1 1 0,-1-2 0,1 0 0,-1 0 0,1-2 0,-3-1 0,1-1 0,-3-1 0,0 0 0,0-1 0,0 1 0,-3-8 0,0 9 0,-4-8 0,2 9 0,-2-4 0,0 3 0,2 1 0,1-1 0,1 3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12:1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24575,'0'22'0,"0"4"0,0 6 0,0 0 0,0-5 0,0-5 0,0-6 0,0 0 0,0 1 0,0 0 0,0 2 0,0 2 0,0 0 0,0 0 0,0-2 0,-1-2 0,-1 0 0,-3-2 0,0 1 0,0-1 0,-2-4 0,4-5 0,-1-3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3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3:0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24575,'9'0'0,"0"2"0,-4-2 0,1 2 0,-1 0 0,2-1 0,-2 3 0,-1-4 0,6 5 0,-4-5 0,3 5 0,-5-4 0,-4 3 0,2-2 0,-2 3 0,0-1 0,-2 1 0,2-1 0,-4 1 0,1 0 0,-2-1 0,1-1 0,-1 3 0,0-5 0,1 5 0,-10 5 0,7-4 0,-8 9 0,10-11 0,-2-1 0,2 0 0,1-3 0,-3 3 0,2-1 0,-2 1 0,2-1 0,1 1 0,-1-4 0,3 4 0,-3-1 0,7 1 0,0 1 0,4 0 0,2-1 0,3 1 0,-3-2 0,3-1 0,-5 1 0,-3-1 0,3 1 0,-1-1 0,0-2 0,7 0 0,-6 0 0,5 0 0,-9 2 0,2-2 0,-1 2 0,1 0 0,1-1 0,0 1 0,-3 0 0,2-2 0,-1 2 0,-1-2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3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24575,'7'0'0,"2"2"0,-2-1 0,0 3 0,6-1 0,-5 0 0,3 1 0,-3-3 0,-3 1 0,4 0 0,-2 1 0,0-1 0,2 2 0,-2-1 0,2 1 0,-1-1 0,-2-1 0,-1 0 0,-1-2 0,-1 4 0,1-3 0,-2 1 0,3-2 0,-2 2 0,-3-2 0,-3 5 0,-2-3 0,3 3 0,-2 1 0,1 1 0,-2 3 0,-10 16 0,6-12 0,-10 16 0,11-24 0,2 4 0,2-10 0,2 2 0,-1 0 0,-1-1 0,3 3 0,-1-2 0,2 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46 24575,'-4'-3'0,"-1"1"0,-2 2 0,0-2 0,-2 2 0,0-5 0,-4 2 0,-1-2 0,0 0 0,-3-1 0,3 3 0,-3 1 0,5 2 0,-1-3 0,8 3 0,-2-2 0,3 0 0,-3 1 0,0-1 0,-1 4 0,2-1 0,1 3 0,0-2 0,1 3 0,-1 0 0,1-3 0,-1 2 0,0-1 0,3 1 0,-3 7 0,2-3 0,0 8 0,-2-2 0,5 4 0,-5-7 0,5 2 0,-3-8 0,6 0 0,-3-1 0,4-4 0,-1 4 0,1-3 0,1 3 0,-1-4 0,1 4 0,2-1 0,-2 1 0,3 1 0,-3-2 0,2 1 0,0-4 0,-2 2 0,3-2 0,-5 2 0,4-1 0,-5 1 0,3-2 0,5 2 0,-4-1 0,4 2 0,-5-3 0,0 0 0,-1 0 0,1 0 0,-1 2 0,-1 2 0,-1 3 0,-2 6 0,-5 1 0,1-2 0,-2-2 0,2-5 0,4-1 0,-4 3 0,3-2 0,-3 4 0,3-4 0,-3 1 0,4-1 0,-4 0 0,3-1 0,-3-1 0,4 1 0,-5-4 0,3 2 0,-3-2 0,1 0 0,-1 0 0,0 0 0,1 0 0,-1 0 0,0 0 0,3 2 0,-2-1 0,1 1 0,-2-2 0,1 0 0,-1 0 0,0 0 0,1 0 0,-1 0 0,1-2 0,-1 1 0,2-3 0,-1 4 0,4-4 0,-4 3 0,1-3 0,-2 1 0,1 1 0,1-2 0,-1 3 0,3-3 0,-3 3 0,4-1 0,-2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24575,'-9'9'0,"2"-2"0,0 2 0,-3 9 0,6-7 0,-5 9 0,6-7 0,-2-5 0,-7 22 0,6-19 0,-3 16 0,3-8 0,3-9 0,-4 13 0,5-17 0,-1 6 0,3 13 0,0-8 0,0 41 0,0-37 0,0 15 0,0-32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24575,'7'-7'0,"0"-4"0,-4-9 0,-1 8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5:31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62 24575,'0'-7'0,"0"-2"0,-26-11 0,12 11 0,-15-8 0,16 17 0,8 0 0,-2 0 0,3 0 0,-1 0 0,0 0 0,1 0 0,1 2 0,-1-1 0,4 1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7602-7E6F-2B53-A62D-E579A9270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6D2CB-0CEB-3082-4CFB-B954D1122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C032-AB65-6FC7-AB85-22103872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387A-E522-6E33-29E6-2B83EE80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5F7EC-9C95-B726-8362-D1BC198F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EAC9-7897-3869-A5C7-229B76EF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B4EE5-FA34-35AD-EBD3-1A066A0A0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FFB0-BD80-0E54-32F9-F039CAA2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A1103-65FC-7398-B8E5-3D141E6E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1375-3017-460C-B033-B44E3329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76A2D-FDD2-6FE2-74B7-7697C4017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55FFB-DC9D-C39D-0251-2E892B5EA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B3CC5-A05D-7BDE-DF5D-8CFC9389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64D83-5180-A258-9333-31D288E1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74720-8665-2955-E664-2326F8EE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5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35D6-A597-11FB-5164-C8BF55C4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0FB8-696F-1355-257D-0E06AA3F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1C00B-7940-A722-516E-CEF395F4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7A-41C6-B830-AAF1-1DF29518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7991C-8A22-116B-ED99-33692405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8CBA-3B29-B755-FD32-5352FFA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0AA00-3110-A28C-EDDF-D972320E8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957AB-298C-6FCB-9514-BDAFCFC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218E5-51FD-C64C-AEE6-E0AA2C10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8AE2-5935-ADE0-AD9C-D9EB982D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10CC-0FF5-D77E-57C6-82817E0B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3623B-8F02-B5DB-2E46-F0F01AED3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40BC-4823-39AE-E6A3-58D15CD47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D850-8341-E3DD-E5F1-17A1E367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BE62-178E-FC8B-33E6-12DC0178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0187E-C9FC-BB05-0501-6611F58A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3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B13B-1157-0BD2-1582-512249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67B0-C962-B0B4-913E-139DA70D9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80D70-BE61-9441-FA21-6A8E25EA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40578-F64B-3808-B4BF-AFBAD24AF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51DFD-8496-51F6-5B74-8601DBE7C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DD89E-868E-23A6-048B-91260F7A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01F54-D4F5-6551-B251-8CDF9FE8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DE19D-8CF9-D2AD-C1D6-650CD9B4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7926-A4DF-427D-18D1-B2C3461F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96C26-0EF7-6AD1-FF63-CF7F147A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9CA16-F0FC-8382-7376-D31617CB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D260E-41AB-2926-F78B-1DE432C8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DE327-0005-41E4-DC79-E173BB27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F91CB-EA80-7820-3A1C-B39C3657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963B2-A566-BCF9-A982-9AF02FA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D429-7A46-C630-40C0-B27A9251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5894-3B52-C2AF-B287-27024C32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032A-5817-65CB-A94F-968400F4D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3A023-562F-499C-397F-EE583310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883E5-201B-0B1D-4CE7-F19178F6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42EB8-F143-E5A8-D13A-436E0B9B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D931-4EC7-E304-D273-B5F6BBB1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7396F-1A8D-DB49-14A0-A3EB55103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BAE59-1086-6B8F-0FBA-395F0270A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95806-222E-67AF-EED6-47233AA4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2F6CF-458B-B308-90A9-7EDDC84E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3A37B-6405-81EE-766B-B4D6D50E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0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9D319-8438-630A-F160-23D348D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C2660-788A-D1A6-4C6D-9709ED3B8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AA17-57B8-645F-1D50-7ED51764B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1038E-C342-B948-89DF-1CC4997DEA9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124B7-3A90-D713-C126-758D6B5EF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C7CD-8379-A466-2CD0-87B5BCFD4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92AE2-BB39-FB49-BE7F-BA5F27D2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6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customXml" Target="../ink/ink10.xml"/><Relationship Id="rId42" Type="http://schemas.openxmlformats.org/officeDocument/2006/relationships/image" Target="../media/image24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7.png"/><Relationship Id="rId84" Type="http://schemas.openxmlformats.org/officeDocument/2006/relationships/image" Target="../media/image45.png"/><Relationship Id="rId89" Type="http://schemas.openxmlformats.org/officeDocument/2006/relationships/customXml" Target="../ink/ink44.xml"/><Relationship Id="rId16" Type="http://schemas.openxmlformats.org/officeDocument/2006/relationships/image" Target="../media/image11.png"/><Relationship Id="rId11" Type="http://schemas.openxmlformats.org/officeDocument/2006/relationships/customXml" Target="../ink/ink5.xml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2.xml"/><Relationship Id="rId90" Type="http://schemas.openxmlformats.org/officeDocument/2006/relationships/image" Target="../media/image48.png"/><Relationship Id="rId95" Type="http://schemas.openxmlformats.org/officeDocument/2006/relationships/customXml" Target="../ink/ink47.xml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4.xml"/><Relationship Id="rId80" Type="http://schemas.openxmlformats.org/officeDocument/2006/relationships/image" Target="../media/image43.png"/><Relationship Id="rId85" Type="http://schemas.openxmlformats.org/officeDocument/2006/relationships/customXml" Target="../ink/ink42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20" Type="http://schemas.openxmlformats.org/officeDocument/2006/relationships/image" Target="../media/image13.png"/><Relationship Id="rId41" Type="http://schemas.openxmlformats.org/officeDocument/2006/relationships/customXml" Target="../ink/ink20.xml"/><Relationship Id="rId54" Type="http://schemas.openxmlformats.org/officeDocument/2006/relationships/image" Target="../media/image30.png"/><Relationship Id="rId62" Type="http://schemas.openxmlformats.org/officeDocument/2006/relationships/image" Target="../media/image34.png"/><Relationship Id="rId70" Type="http://schemas.openxmlformats.org/officeDocument/2006/relationships/image" Target="../media/image38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5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6.png"/><Relationship Id="rId10" Type="http://schemas.openxmlformats.org/officeDocument/2006/relationships/image" Target="../media/image8.png"/><Relationship Id="rId31" Type="http://schemas.openxmlformats.org/officeDocument/2006/relationships/customXml" Target="../ink/ink15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2.png"/><Relationship Id="rId81" Type="http://schemas.openxmlformats.org/officeDocument/2006/relationships/customXml" Target="../ink/ink40.xml"/><Relationship Id="rId86" Type="http://schemas.openxmlformats.org/officeDocument/2006/relationships/image" Target="../media/image46.png"/><Relationship Id="rId94" Type="http://schemas.openxmlformats.org/officeDocument/2006/relationships/image" Target="../media/image50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9" Type="http://schemas.openxmlformats.org/officeDocument/2006/relationships/customXml" Target="../ink/ink19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7.xml"/><Relationship Id="rId76" Type="http://schemas.openxmlformats.org/officeDocument/2006/relationships/image" Target="../media/image41.png"/><Relationship Id="rId97" Type="http://schemas.openxmlformats.org/officeDocument/2006/relationships/customXml" Target="../ink/ink48.xml"/><Relationship Id="rId104" Type="http://schemas.openxmlformats.org/officeDocument/2006/relationships/image" Target="../media/image55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image" Target="../media/image4.png"/><Relationship Id="rId29" Type="http://schemas.openxmlformats.org/officeDocument/2006/relationships/customXml" Target="../ink/ink14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2.xml"/><Relationship Id="rId66" Type="http://schemas.openxmlformats.org/officeDocument/2006/relationships/image" Target="../media/image36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4.png"/><Relationship Id="rId19" Type="http://schemas.openxmlformats.org/officeDocument/2006/relationships/customXml" Target="../ink/ink9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56" Type="http://schemas.openxmlformats.org/officeDocument/2006/relationships/image" Target="../media/image31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105" Type="http://schemas.openxmlformats.org/officeDocument/2006/relationships/customXml" Target="../ink/ink52.xml"/><Relationship Id="rId8" Type="http://schemas.openxmlformats.org/officeDocument/2006/relationships/image" Target="../media/image7.png"/><Relationship Id="rId51" Type="http://schemas.openxmlformats.org/officeDocument/2006/relationships/customXml" Target="../ink/ink25.xml"/><Relationship Id="rId72" Type="http://schemas.openxmlformats.org/officeDocument/2006/relationships/image" Target="../media/image39.png"/><Relationship Id="rId93" Type="http://schemas.openxmlformats.org/officeDocument/2006/relationships/customXml" Target="../ink/ink46.xml"/><Relationship Id="rId98" Type="http://schemas.openxmlformats.org/officeDocument/2006/relationships/image" Target="../media/image52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6.png"/><Relationship Id="rId67" Type="http://schemas.openxmlformats.org/officeDocument/2006/relationships/customXml" Target="../ink/ink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7D37-073F-6260-A2E5-DA2924A96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1:1 meeting with Peter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D9461-7591-C72C-89B3-90C470F33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06/09/2023 </a:t>
            </a:r>
          </a:p>
          <a:p>
            <a:r>
              <a:rPr lang="en-US" dirty="0"/>
              <a:t>Jamie Park </a:t>
            </a:r>
          </a:p>
        </p:txBody>
      </p:sp>
    </p:spTree>
    <p:extLst>
      <p:ext uri="{BB962C8B-B14F-4D97-AF65-F5344CB8AC3E}">
        <p14:creationId xmlns:p14="http://schemas.microsoft.com/office/powerpoint/2010/main" val="151372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AF95-DF67-ED10-8645-AE6CA90E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  <a:r>
              <a:rPr lang="en-US" dirty="0" err="1"/>
              <a:t>nathan</a:t>
            </a:r>
            <a:r>
              <a:rPr lang="en-US" dirty="0"/>
              <a:t>! </a:t>
            </a:r>
          </a:p>
        </p:txBody>
      </p:sp>
      <p:pic>
        <p:nvPicPr>
          <p:cNvPr id="5" name="Content Placeholder 4" descr="A picture containing text, handwriting, post-it note, paper product&#10;&#10;Description automatically generated">
            <a:extLst>
              <a:ext uri="{FF2B5EF4-FFF2-40B4-BE49-F238E27FC236}">
                <a16:creationId xmlns:a16="http://schemas.microsoft.com/office/drawing/2014/main" id="{2EFBEFE9-5A19-208C-8DC6-6AD24E2B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65" y="2226451"/>
            <a:ext cx="5607235" cy="4205425"/>
          </a:xfrm>
        </p:spPr>
      </p:pic>
    </p:spTree>
    <p:extLst>
      <p:ext uri="{BB962C8B-B14F-4D97-AF65-F5344CB8AC3E}">
        <p14:creationId xmlns:p14="http://schemas.microsoft.com/office/powerpoint/2010/main" val="177836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58A3-2F67-D6F2-CCD3-89945E731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pic>
        <p:nvPicPr>
          <p:cNvPr id="1026" name="Picture 2" descr="AG2f839 &#10;Neonatal &#10;Fibroblasts &#10;AG2f859 AG16146 &#10;Neonatal Adult &#10;Fibroblasts &#10;AG06S61 &#10;Fibroblasts &#10;0 &#10;Line &#10;82 &#10;HGpS &#10;AG06561 &#10;AG06561 &#10;AG10677 AG11498 AG115f3 &#10;HGPS HGPS &#10;HGPS &#10;Enrnortalized 1 &#10;Immortalized 2 Fibroblasts Fibroblasts FibroNasts &#10;1.0 &#10;0.5 &#10;0.0 &#10;population &#10;Doublings &#10;(PDL) &#10;(10.01 &#10;@701 &#10;80 &#10;10.1201 &#10;M 30.'401 &#10;160 &#10;Population &#10;Transition &#10;DNA &#10;Methylation &#10;Fractional mc &#10;(Beta Value) &#10;Population Transitions &#10;Figure 5. Preliminary Results - Polycomb Targets and Senescence Biomarkers. We analyzed 163 serially cultured samples obtained from &#10;serially cultured fibroblasts from healthy and HGPS donors. We included replicate cultures of TERT-immortalized fibroblasts from healthy donors to &#10;illustrate the variation in timing of DNA methylation changes. The heatmap shows DNA methylation data for 2,993 CpG sites with chromatin marks &#10;in fibroblasts as indicated on the left. Arrows indicate shifts in DNA methylation patterns, which we hypothesize to represent transitions in dominant &#10;cell populations. ">
            <a:extLst>
              <a:ext uri="{FF2B5EF4-FFF2-40B4-BE49-F238E27FC236}">
                <a16:creationId xmlns:a16="http://schemas.microsoft.com/office/drawing/2014/main" id="{49EA6FED-DF02-AAFC-4E3B-BA70D2477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11"/>
          <a:stretch/>
        </p:blipFill>
        <p:spPr bwMode="auto">
          <a:xfrm>
            <a:off x="302940" y="0"/>
            <a:ext cx="33231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C57D9-DDF4-B677-3ED5-7577E930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043182"/>
            <a:ext cx="8092966" cy="52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D68A-9EDF-141C-1220-BE5CEA4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F8473-F854-1714-25F9-AF8826FF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1" y="1555845"/>
            <a:ext cx="10998958" cy="4511936"/>
          </a:xfrm>
        </p:spPr>
        <p:txBody>
          <a:bodyPr/>
          <a:lstStyle/>
          <a:p>
            <a:pPr rtl="0" fontAlgn="ctr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talk to Emily and do some math. </a:t>
            </a: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685800"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Fulgent(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Novaseq10) vs. VAI core</a:t>
            </a:r>
          </a:p>
          <a:p>
            <a:pPr marL="685800"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can submit library?</a:t>
            </a:r>
          </a:p>
          <a:p>
            <a:pPr rtl="0" fontAlgn="ctr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 additional analysis</a:t>
            </a: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lvl="1" fontAlgn="ctr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making a “window” for peaks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marL="1200150" lvl="2" indent="-285750" fontAlgn="ctr"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epigenome_roadmap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peak plugin.</a:t>
            </a:r>
            <a:endParaRPr lang="en-US" sz="2400" dirty="0">
              <a:effectLst/>
              <a:latin typeface="Calibri" panose="020F0502020204030204" pitchFamily="34" charset="0"/>
            </a:endParaRPr>
          </a:p>
          <a:p>
            <a:pPr lvl="1" fontAlgn="ctr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SNP consistency across probes</a:t>
            </a:r>
            <a:r>
              <a:rPr lang="en-US" dirty="0">
                <a:effectLst/>
                <a:latin typeface="Calibri" panose="020F0502020204030204" pitchFamily="34" charset="0"/>
              </a:rPr>
              <a:t> </a:t>
            </a:r>
          </a:p>
          <a:p>
            <a:pPr lvl="2" fontAlgn="ctr"/>
            <a:r>
              <a:rPr lang="en-US" dirty="0">
                <a:latin typeface="Calibri" panose="020F0502020204030204" pitchFamily="34" charset="0"/>
              </a:rPr>
              <a:t>population shift?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lvl="1" fontAlgn="ctr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AG21859 dataset analysis</a:t>
            </a:r>
          </a:p>
          <a:p>
            <a:pPr lvl="2" font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same individual; diff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celltype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lvl="1" fontAlgn="ctr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CNV analysis; “Chr3 and 5"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0E422-22D1-39E0-5A10-FAA0972C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28" y="218364"/>
            <a:ext cx="6421272" cy="64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53F3-C4CC-6D89-963A-ADB27A2E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3C31-0A5B-4546-A29E-980A6041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871C2-A143-46A9-F2D4-714128D8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2287"/>
            <a:ext cx="7772400" cy="18734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D17AA6-CD28-A579-0BB8-5F206E344B44}"/>
              </a:ext>
            </a:extLst>
          </p:cNvPr>
          <p:cNvGrpSpPr/>
          <p:nvPr/>
        </p:nvGrpSpPr>
        <p:grpSpPr>
          <a:xfrm>
            <a:off x="2594931" y="2534451"/>
            <a:ext cx="509040" cy="118080"/>
            <a:chOff x="2594931" y="2534451"/>
            <a:chExt cx="50904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F1F45E-86DD-C43C-D37E-85E7B35FA1E0}"/>
                    </a:ext>
                  </a:extLst>
                </p14:cNvPr>
                <p14:cNvContentPartPr/>
                <p14:nvPr/>
              </p14:nvContentPartPr>
              <p14:xfrm>
                <a:off x="2594931" y="2534451"/>
                <a:ext cx="22320" cy="10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F1F45E-86DD-C43C-D37E-85E7B35FA1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6291" y="2525811"/>
                  <a:ext cx="3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28DCA8-C2F9-412E-465E-162089543B41}"/>
                    </a:ext>
                  </a:extLst>
                </p14:cNvPr>
                <p14:cNvContentPartPr/>
                <p14:nvPr/>
              </p14:nvContentPartPr>
              <p14:xfrm>
                <a:off x="2761251" y="2537331"/>
                <a:ext cx="154080" cy="10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28DCA8-C2F9-412E-465E-162089543B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2611" y="2528691"/>
                  <a:ext cx="171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F9BD2A-E796-3927-C4B2-EAF902E3D493}"/>
                    </a:ext>
                  </a:extLst>
                </p14:cNvPr>
                <p14:cNvContentPartPr/>
                <p14:nvPr/>
              </p14:nvContentPartPr>
              <p14:xfrm>
                <a:off x="3026571" y="2558211"/>
                <a:ext cx="77400" cy="9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F9BD2A-E796-3927-C4B2-EAF902E3D4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571" y="2549211"/>
                  <a:ext cx="950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6A27F-9D20-02AE-A31B-E13294ECC48F}"/>
              </a:ext>
            </a:extLst>
          </p:cNvPr>
          <p:cNvGrpSpPr/>
          <p:nvPr/>
        </p:nvGrpSpPr>
        <p:grpSpPr>
          <a:xfrm>
            <a:off x="3366771" y="2529051"/>
            <a:ext cx="137520" cy="154440"/>
            <a:chOff x="3366771" y="2529051"/>
            <a:chExt cx="13752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F26171-D9FD-5B03-6DFF-1F7C53696F57}"/>
                    </a:ext>
                  </a:extLst>
                </p14:cNvPr>
                <p14:cNvContentPartPr/>
                <p14:nvPr/>
              </p14:nvContentPartPr>
              <p14:xfrm>
                <a:off x="3366771" y="2542731"/>
                <a:ext cx="137520" cy="3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F26171-D9FD-5B03-6DFF-1F7C53696F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8131" y="2534091"/>
                  <a:ext cx="155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59F3D5-BC00-7A88-B0CD-492C015DBC2B}"/>
                    </a:ext>
                  </a:extLst>
                </p14:cNvPr>
                <p14:cNvContentPartPr/>
                <p14:nvPr/>
              </p14:nvContentPartPr>
              <p14:xfrm>
                <a:off x="3443091" y="2529051"/>
                <a:ext cx="11880" cy="15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59F3D5-BC00-7A88-B0CD-492C015DBC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34091" y="2520411"/>
                  <a:ext cx="295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582B3B-82E2-C0D0-92FB-CB30179E3832}"/>
                  </a:ext>
                </a:extLst>
              </p14:cNvPr>
              <p14:cNvContentPartPr/>
              <p14:nvPr/>
            </p14:nvContentPartPr>
            <p14:xfrm>
              <a:off x="3651171" y="2511051"/>
              <a:ext cx="98640" cy="11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582B3B-82E2-C0D0-92FB-CB30179E38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42531" y="2502051"/>
                <a:ext cx="1162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0B39707-0DFD-0110-DEBF-572E3C1E3F91}"/>
              </a:ext>
            </a:extLst>
          </p:cNvPr>
          <p:cNvGrpSpPr/>
          <p:nvPr/>
        </p:nvGrpSpPr>
        <p:grpSpPr>
          <a:xfrm>
            <a:off x="3899211" y="2470371"/>
            <a:ext cx="64440" cy="166680"/>
            <a:chOff x="3899211" y="2470371"/>
            <a:chExt cx="6444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18CD8F-3D68-4D0B-B30F-A19054852FD2}"/>
                    </a:ext>
                  </a:extLst>
                </p14:cNvPr>
                <p14:cNvContentPartPr/>
                <p14:nvPr/>
              </p14:nvContentPartPr>
              <p14:xfrm>
                <a:off x="3899211" y="2470371"/>
                <a:ext cx="37080" cy="142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18CD8F-3D68-4D0B-B30F-A19054852F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90211" y="2461731"/>
                  <a:ext cx="54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9814DF-0E9B-05E6-C995-7E9587F528B1}"/>
                    </a:ext>
                  </a:extLst>
                </p14:cNvPr>
                <p14:cNvContentPartPr/>
                <p14:nvPr/>
              </p14:nvContentPartPr>
              <p14:xfrm>
                <a:off x="3947811" y="2613651"/>
                <a:ext cx="7560" cy="23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9814DF-0E9B-05E6-C995-7E9587F528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39171" y="2605011"/>
                  <a:ext cx="25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E7982D-00BD-924F-258C-F7D88EC4B67F}"/>
                    </a:ext>
                  </a:extLst>
                </p14:cNvPr>
                <p14:cNvContentPartPr/>
                <p14:nvPr/>
              </p14:nvContentPartPr>
              <p14:xfrm>
                <a:off x="3919731" y="2567571"/>
                <a:ext cx="43920" cy="2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E7982D-00BD-924F-258C-F7D88EC4B6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0731" y="2558571"/>
                  <a:ext cx="61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FDD378C-B2B0-100A-A073-2F2AE43B6620}"/>
                  </a:ext>
                </a:extLst>
              </p14:cNvPr>
              <p14:cNvContentPartPr/>
              <p14:nvPr/>
            </p14:nvContentPartPr>
            <p14:xfrm>
              <a:off x="4149051" y="2518971"/>
              <a:ext cx="150840" cy="9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FDD378C-B2B0-100A-A073-2F2AE43B66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40051" y="2510331"/>
                <a:ext cx="1684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050D03-7934-47B2-E530-784C8EDDE056}"/>
                  </a:ext>
                </a:extLst>
              </p14:cNvPr>
              <p14:cNvContentPartPr/>
              <p14:nvPr/>
            </p14:nvContentPartPr>
            <p14:xfrm>
              <a:off x="4423731" y="2484051"/>
              <a:ext cx="96840" cy="14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050D03-7934-47B2-E530-784C8EDDE0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5091" y="2475411"/>
                <a:ext cx="11448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9B094-8009-7294-810B-2A3732B27736}"/>
              </a:ext>
            </a:extLst>
          </p:cNvPr>
          <p:cNvGrpSpPr/>
          <p:nvPr/>
        </p:nvGrpSpPr>
        <p:grpSpPr>
          <a:xfrm>
            <a:off x="4755291" y="2508891"/>
            <a:ext cx="316440" cy="129240"/>
            <a:chOff x="4755291" y="2508891"/>
            <a:chExt cx="31644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0153A6-F6A3-D1F8-4F6B-36A5B99FE59E}"/>
                    </a:ext>
                  </a:extLst>
                </p14:cNvPr>
                <p14:cNvContentPartPr/>
                <p14:nvPr/>
              </p14:nvContentPartPr>
              <p14:xfrm>
                <a:off x="4783731" y="2508891"/>
                <a:ext cx="291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0153A6-F6A3-D1F8-4F6B-36A5B99FE5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74731" y="2500251"/>
                  <a:ext cx="4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1AEB0F-F8C4-77E6-9E47-0B9EAA3659D0}"/>
                    </a:ext>
                  </a:extLst>
                </p14:cNvPr>
                <p14:cNvContentPartPr/>
                <p14:nvPr/>
              </p14:nvContentPartPr>
              <p14:xfrm>
                <a:off x="4755291" y="2508891"/>
                <a:ext cx="6588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1AEB0F-F8C4-77E6-9E47-0B9EAA3659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291" y="2500251"/>
                  <a:ext cx="8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19174B-6B3B-3374-A7B2-329EF899F72C}"/>
                    </a:ext>
                  </a:extLst>
                </p14:cNvPr>
                <p14:cNvContentPartPr/>
                <p14:nvPr/>
              </p14:nvContentPartPr>
              <p14:xfrm>
                <a:off x="4925571" y="2523291"/>
                <a:ext cx="33120" cy="10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19174B-6B3B-3374-A7B2-329EF899F7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6571" y="2514291"/>
                  <a:ext cx="50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AEACE6-9482-A2DA-E98D-C7ABD9663CB4}"/>
                    </a:ext>
                  </a:extLst>
                </p14:cNvPr>
                <p14:cNvContentPartPr/>
                <p14:nvPr/>
              </p14:nvContentPartPr>
              <p14:xfrm>
                <a:off x="4986771" y="2550291"/>
                <a:ext cx="84960" cy="5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AEACE6-9482-A2DA-E98D-C7ABD9663C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77771" y="2541651"/>
                  <a:ext cx="1026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68CD07-2319-2D8E-9C29-4F3D66EA8457}"/>
              </a:ext>
            </a:extLst>
          </p:cNvPr>
          <p:cNvGrpSpPr/>
          <p:nvPr/>
        </p:nvGrpSpPr>
        <p:grpSpPr>
          <a:xfrm>
            <a:off x="5238051" y="2539851"/>
            <a:ext cx="75960" cy="132120"/>
            <a:chOff x="5238051" y="2539851"/>
            <a:chExt cx="7596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C1392D-35FD-33B3-D57E-79506F118BCD}"/>
                    </a:ext>
                  </a:extLst>
                </p14:cNvPr>
                <p14:cNvContentPartPr/>
                <p14:nvPr/>
              </p14:nvContentPartPr>
              <p14:xfrm>
                <a:off x="5238051" y="2539851"/>
                <a:ext cx="2916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C1392D-35FD-33B3-D57E-79506F118B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29411" y="2530851"/>
                  <a:ext cx="46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49A493-4FA5-BD6F-38F2-3BE0AF1DEB20}"/>
                    </a:ext>
                  </a:extLst>
                </p14:cNvPr>
                <p14:cNvContentPartPr/>
                <p14:nvPr/>
              </p14:nvContentPartPr>
              <p14:xfrm>
                <a:off x="5277291" y="2584491"/>
                <a:ext cx="36720" cy="8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49A493-4FA5-BD6F-38F2-3BE0AF1DEB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68291" y="2575851"/>
                  <a:ext cx="543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C30C-826C-52DB-1F26-1D59EBFD6AA6}"/>
              </a:ext>
            </a:extLst>
          </p:cNvPr>
          <p:cNvGrpSpPr/>
          <p:nvPr/>
        </p:nvGrpSpPr>
        <p:grpSpPr>
          <a:xfrm>
            <a:off x="5490411" y="2538051"/>
            <a:ext cx="324000" cy="110880"/>
            <a:chOff x="5490411" y="2538051"/>
            <a:chExt cx="3240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EC71E1-C1A9-76B6-1176-99395B691BE8}"/>
                    </a:ext>
                  </a:extLst>
                </p14:cNvPr>
                <p14:cNvContentPartPr/>
                <p14:nvPr/>
              </p14:nvContentPartPr>
              <p14:xfrm>
                <a:off x="5490411" y="2548851"/>
                <a:ext cx="27720" cy="89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EC71E1-C1A9-76B6-1176-99395B691B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81411" y="2540211"/>
                  <a:ext cx="4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901C34-F6CD-5DE6-65D8-7A324E49737B}"/>
                    </a:ext>
                  </a:extLst>
                </p14:cNvPr>
                <p14:cNvContentPartPr/>
                <p14:nvPr/>
              </p14:nvContentPartPr>
              <p14:xfrm>
                <a:off x="5537571" y="2556051"/>
                <a:ext cx="68040" cy="7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901C34-F6CD-5DE6-65D8-7A324E4973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28931" y="2547411"/>
                  <a:ext cx="8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83424D-F1FB-8574-97C5-A4E0D78F4135}"/>
                    </a:ext>
                  </a:extLst>
                </p14:cNvPr>
                <p14:cNvContentPartPr/>
                <p14:nvPr/>
              </p14:nvContentPartPr>
              <p14:xfrm>
                <a:off x="5722611" y="2564331"/>
                <a:ext cx="9180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83424D-F1FB-8574-97C5-A4E0D78F41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13611" y="2555691"/>
                  <a:ext cx="109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F9732D-3478-9076-6383-7829AECEB479}"/>
                    </a:ext>
                  </a:extLst>
                </p14:cNvPr>
                <p14:cNvContentPartPr/>
                <p14:nvPr/>
              </p14:nvContentPartPr>
              <p14:xfrm>
                <a:off x="5656011" y="2538051"/>
                <a:ext cx="47520" cy="6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F9732D-3478-9076-6383-7829AECEB4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47011" y="2529411"/>
                  <a:ext cx="651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B35941-85F9-BDE1-A58F-883ACD51A9A3}"/>
              </a:ext>
            </a:extLst>
          </p:cNvPr>
          <p:cNvGrpSpPr/>
          <p:nvPr/>
        </p:nvGrpSpPr>
        <p:grpSpPr>
          <a:xfrm>
            <a:off x="5967411" y="2543811"/>
            <a:ext cx="116640" cy="99000"/>
            <a:chOff x="5967411" y="2543811"/>
            <a:chExt cx="11664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D06794-39BD-5CD1-853A-C037A4B66BF8}"/>
                    </a:ext>
                  </a:extLst>
                </p14:cNvPr>
                <p14:cNvContentPartPr/>
                <p14:nvPr/>
              </p14:nvContentPartPr>
              <p14:xfrm>
                <a:off x="5967411" y="2543811"/>
                <a:ext cx="10080" cy="9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D06794-39BD-5CD1-853A-C037A4B66B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58411" y="2535171"/>
                  <a:ext cx="27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C34471-28CA-3223-AB2D-3C1B38D2C5E5}"/>
                    </a:ext>
                  </a:extLst>
                </p14:cNvPr>
                <p14:cNvContentPartPr/>
                <p14:nvPr/>
              </p14:nvContentPartPr>
              <p14:xfrm>
                <a:off x="6000531" y="2564691"/>
                <a:ext cx="83520" cy="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C34471-28CA-3223-AB2D-3C1B38D2C5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1891" y="2556051"/>
                  <a:ext cx="101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EBBE7A-1CE1-88E3-A5CD-88A570F9A0F2}"/>
                    </a:ext>
                  </a:extLst>
                </p14:cNvPr>
                <p14:cNvContentPartPr/>
                <p14:nvPr/>
              </p14:nvContentPartPr>
              <p14:xfrm>
                <a:off x="6050554" y="2575491"/>
                <a:ext cx="8640" cy="5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EBBE7A-1CE1-88E3-A5CD-88A570F9A0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1914" y="2566491"/>
                  <a:ext cx="262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3F3F90-2BC0-9562-C737-FD1F52FA6769}"/>
              </a:ext>
            </a:extLst>
          </p:cNvPr>
          <p:cNvGrpSpPr/>
          <p:nvPr/>
        </p:nvGrpSpPr>
        <p:grpSpPr>
          <a:xfrm>
            <a:off x="6268714" y="2571171"/>
            <a:ext cx="173880" cy="106200"/>
            <a:chOff x="6268714" y="2571171"/>
            <a:chExt cx="1738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584A61-FFFB-D9F3-A1C2-C0C9EB3976ED}"/>
                    </a:ext>
                  </a:extLst>
                </p14:cNvPr>
                <p14:cNvContentPartPr/>
                <p14:nvPr/>
              </p14:nvContentPartPr>
              <p14:xfrm>
                <a:off x="6268714" y="2571171"/>
                <a:ext cx="30600" cy="10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584A61-FFFB-D9F3-A1C2-C0C9EB3976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59714" y="2562531"/>
                  <a:ext cx="4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8592DF-C223-A180-3439-A31A2CD38A95}"/>
                    </a:ext>
                  </a:extLst>
                </p14:cNvPr>
                <p14:cNvContentPartPr/>
                <p14:nvPr/>
              </p14:nvContentPartPr>
              <p14:xfrm>
                <a:off x="6370594" y="2583411"/>
                <a:ext cx="72000" cy="61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8592DF-C223-A180-3439-A31A2CD38A9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61594" y="2574771"/>
                  <a:ext cx="896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3DA437-35DB-F223-F580-885F6D853F84}"/>
              </a:ext>
            </a:extLst>
          </p:cNvPr>
          <p:cNvGrpSpPr/>
          <p:nvPr/>
        </p:nvGrpSpPr>
        <p:grpSpPr>
          <a:xfrm>
            <a:off x="6600634" y="2571891"/>
            <a:ext cx="344880" cy="106560"/>
            <a:chOff x="6600634" y="2571891"/>
            <a:chExt cx="34488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3BA62D-867B-A3D6-7FDF-3D03D208BB05}"/>
                    </a:ext>
                  </a:extLst>
                </p14:cNvPr>
                <p14:cNvContentPartPr/>
                <p14:nvPr/>
              </p14:nvContentPartPr>
              <p14:xfrm>
                <a:off x="6600634" y="2571891"/>
                <a:ext cx="10440" cy="8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3BA62D-867B-A3D6-7FDF-3D03D208BB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91994" y="2562891"/>
                  <a:ext cx="28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51CB89-3CFF-14BD-1BFD-4F6875ACAFAD}"/>
                    </a:ext>
                  </a:extLst>
                </p14:cNvPr>
                <p14:cNvContentPartPr/>
                <p14:nvPr/>
              </p14:nvContentPartPr>
              <p14:xfrm>
                <a:off x="6636994" y="2578731"/>
                <a:ext cx="52560" cy="76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51CB89-3CFF-14BD-1BFD-4F6875ACAF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28354" y="2569731"/>
                  <a:ext cx="70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B140AD-4703-1238-7E10-BAF3E72DAD02}"/>
                    </a:ext>
                  </a:extLst>
                </p14:cNvPr>
                <p14:cNvContentPartPr/>
                <p14:nvPr/>
              </p14:nvContentPartPr>
              <p14:xfrm>
                <a:off x="6804754" y="2590971"/>
                <a:ext cx="14400" cy="87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B140AD-4703-1238-7E10-BAF3E72DAD0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95754" y="2581971"/>
                  <a:ext cx="3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BB37EE-5EFE-FD00-42F5-A0AF9226D81B}"/>
                    </a:ext>
                  </a:extLst>
                </p14:cNvPr>
                <p14:cNvContentPartPr/>
                <p14:nvPr/>
              </p14:nvContentPartPr>
              <p14:xfrm>
                <a:off x="6865594" y="2588091"/>
                <a:ext cx="79920" cy="4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BB37EE-5EFE-FD00-42F5-A0AF9226D8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6954" y="2579091"/>
                  <a:ext cx="975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BE8373-43F4-AB52-3C83-0FC8EEA002CE}"/>
              </a:ext>
            </a:extLst>
          </p:cNvPr>
          <p:cNvGrpSpPr/>
          <p:nvPr/>
        </p:nvGrpSpPr>
        <p:grpSpPr>
          <a:xfrm>
            <a:off x="7122634" y="2553891"/>
            <a:ext cx="106560" cy="123840"/>
            <a:chOff x="7122634" y="2553891"/>
            <a:chExt cx="1065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5E1565-7584-B012-141F-74C77614C5ED}"/>
                    </a:ext>
                  </a:extLst>
                </p14:cNvPr>
                <p14:cNvContentPartPr/>
                <p14:nvPr/>
              </p14:nvContentPartPr>
              <p14:xfrm>
                <a:off x="7122634" y="2553891"/>
                <a:ext cx="24120" cy="12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5E1565-7584-B012-141F-74C77614C5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13994" y="2545251"/>
                  <a:ext cx="4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565BC5-71D3-4AA5-9569-76D4E0F16072}"/>
                    </a:ext>
                  </a:extLst>
                </p14:cNvPr>
                <p14:cNvContentPartPr/>
                <p14:nvPr/>
              </p14:nvContentPartPr>
              <p14:xfrm>
                <a:off x="7184194" y="2569371"/>
                <a:ext cx="45000" cy="6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565BC5-71D3-4AA5-9569-76D4E0F160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5554" y="2560731"/>
                  <a:ext cx="62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8C8756-157D-8F68-CF78-BBB0E7045232}"/>
              </a:ext>
            </a:extLst>
          </p:cNvPr>
          <p:cNvGrpSpPr/>
          <p:nvPr/>
        </p:nvGrpSpPr>
        <p:grpSpPr>
          <a:xfrm>
            <a:off x="7361314" y="2520051"/>
            <a:ext cx="115200" cy="90000"/>
            <a:chOff x="7361314" y="2520051"/>
            <a:chExt cx="11520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CD014A2-EB4D-447D-0F70-B81A93F206FF}"/>
                    </a:ext>
                  </a:extLst>
                </p14:cNvPr>
                <p14:cNvContentPartPr/>
                <p14:nvPr/>
              </p14:nvContentPartPr>
              <p14:xfrm>
                <a:off x="7361314" y="2520051"/>
                <a:ext cx="6840" cy="90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CD014A2-EB4D-447D-0F70-B81A93F206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52674" y="2511411"/>
                  <a:ext cx="24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293970-E5C8-0419-CD8A-F9A1D49E6867}"/>
                    </a:ext>
                  </a:extLst>
                </p14:cNvPr>
                <p14:cNvContentPartPr/>
                <p14:nvPr/>
              </p14:nvContentPartPr>
              <p14:xfrm>
                <a:off x="7436554" y="2533011"/>
                <a:ext cx="39960" cy="67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293970-E5C8-0419-CD8A-F9A1D49E68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27914" y="2524371"/>
                  <a:ext cx="5760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E95E70-0284-13F5-E8A7-3C51157BD916}"/>
              </a:ext>
            </a:extLst>
          </p:cNvPr>
          <p:cNvGrpSpPr/>
          <p:nvPr/>
        </p:nvGrpSpPr>
        <p:grpSpPr>
          <a:xfrm>
            <a:off x="7605754" y="2538771"/>
            <a:ext cx="111240" cy="111600"/>
            <a:chOff x="7605754" y="2538771"/>
            <a:chExt cx="1112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95C91C-099D-FF02-89A8-A7A365BD7D28}"/>
                    </a:ext>
                  </a:extLst>
                </p14:cNvPr>
                <p14:cNvContentPartPr/>
                <p14:nvPr/>
              </p14:nvContentPartPr>
              <p14:xfrm>
                <a:off x="7605754" y="2538771"/>
                <a:ext cx="42840" cy="9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95C91C-099D-FF02-89A8-A7A365BD7D2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97114" y="2530131"/>
                  <a:ext cx="60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76738C-AF0A-90E3-9A54-6377BA5065C1}"/>
                    </a:ext>
                  </a:extLst>
                </p14:cNvPr>
                <p14:cNvContentPartPr/>
                <p14:nvPr/>
              </p14:nvContentPartPr>
              <p14:xfrm>
                <a:off x="7683874" y="2616531"/>
                <a:ext cx="33120" cy="3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76738C-AF0A-90E3-9A54-6377BA5065C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74874" y="2607891"/>
                  <a:ext cx="507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B4B5FD-8F3C-832C-3571-0C0CCFC54C6D}"/>
              </a:ext>
            </a:extLst>
          </p:cNvPr>
          <p:cNvGrpSpPr/>
          <p:nvPr/>
        </p:nvGrpSpPr>
        <p:grpSpPr>
          <a:xfrm>
            <a:off x="7890514" y="2542731"/>
            <a:ext cx="905040" cy="131040"/>
            <a:chOff x="7890514" y="2542731"/>
            <a:chExt cx="90504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3ACDE0-8C0D-10AC-F646-542970544859}"/>
                    </a:ext>
                  </a:extLst>
                </p14:cNvPr>
                <p14:cNvContentPartPr/>
                <p14:nvPr/>
              </p14:nvContentPartPr>
              <p14:xfrm>
                <a:off x="7890514" y="2556411"/>
                <a:ext cx="44640" cy="9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3ACDE0-8C0D-10AC-F646-5429705448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81514" y="2547771"/>
                  <a:ext cx="62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714FE7-4F7F-F31E-6906-48AD1A9A6EA7}"/>
                    </a:ext>
                  </a:extLst>
                </p14:cNvPr>
                <p14:cNvContentPartPr/>
                <p14:nvPr/>
              </p14:nvContentPartPr>
              <p14:xfrm>
                <a:off x="7977994" y="2579811"/>
                <a:ext cx="4680" cy="69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714FE7-4F7F-F31E-6906-48AD1A9A6EA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9354" y="2571171"/>
                  <a:ext cx="22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C87EAB-41FA-8D50-7008-B1AB45E51C5F}"/>
                    </a:ext>
                  </a:extLst>
                </p14:cNvPr>
                <p14:cNvContentPartPr/>
                <p14:nvPr/>
              </p14:nvContentPartPr>
              <p14:xfrm>
                <a:off x="8107954" y="2542731"/>
                <a:ext cx="65880" cy="11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C87EAB-41FA-8D50-7008-B1AB45E51C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98954" y="2534091"/>
                  <a:ext cx="83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57F79C7-F9F2-F1AD-CCD3-EDA65A8D9D92}"/>
                    </a:ext>
                  </a:extLst>
                </p14:cNvPr>
                <p14:cNvContentPartPr/>
                <p14:nvPr/>
              </p14:nvContentPartPr>
              <p14:xfrm>
                <a:off x="8199394" y="2571531"/>
                <a:ext cx="100080" cy="72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57F79C7-F9F2-F1AD-CCD3-EDA65A8D9D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90394" y="2562891"/>
                  <a:ext cx="11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F557E6-A4B1-DE47-C886-89FD25C39043}"/>
                    </a:ext>
                  </a:extLst>
                </p14:cNvPr>
                <p14:cNvContentPartPr/>
                <p14:nvPr/>
              </p14:nvContentPartPr>
              <p14:xfrm>
                <a:off x="8331514" y="2594211"/>
                <a:ext cx="64080" cy="3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F557E6-A4B1-DE47-C886-89FD25C390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22874" y="2585211"/>
                  <a:ext cx="81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19C934-233A-0FE6-97B6-84291A5B0302}"/>
                    </a:ext>
                  </a:extLst>
                </p14:cNvPr>
                <p14:cNvContentPartPr/>
                <p14:nvPr/>
              </p14:nvContentPartPr>
              <p14:xfrm>
                <a:off x="8411434" y="2586291"/>
                <a:ext cx="84240" cy="83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19C934-233A-0FE6-97B6-84291A5B03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02794" y="2577291"/>
                  <a:ext cx="101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7E529B-77AC-2291-BE46-77452F3B4D51}"/>
                    </a:ext>
                  </a:extLst>
                </p14:cNvPr>
                <p14:cNvContentPartPr/>
                <p14:nvPr/>
              </p14:nvContentPartPr>
              <p14:xfrm>
                <a:off x="8593954" y="2594571"/>
                <a:ext cx="78120" cy="7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7E529B-77AC-2291-BE46-77452F3B4D5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84954" y="2585931"/>
                  <a:ext cx="95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72F7647-8935-E828-9455-02BF62C87858}"/>
                    </a:ext>
                  </a:extLst>
                </p14:cNvPr>
                <p14:cNvContentPartPr/>
                <p14:nvPr/>
              </p14:nvContentPartPr>
              <p14:xfrm>
                <a:off x="8686834" y="2582331"/>
                <a:ext cx="108720" cy="5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72F7647-8935-E828-9455-02BF62C878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77834" y="2573691"/>
                  <a:ext cx="126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0E59F2-8E75-1810-023B-190733F14337}"/>
                    </a:ext>
                  </a:extLst>
                </p14:cNvPr>
                <p14:cNvContentPartPr/>
                <p14:nvPr/>
              </p14:nvContentPartPr>
              <p14:xfrm>
                <a:off x="8743354" y="2595651"/>
                <a:ext cx="19800" cy="7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0E59F2-8E75-1810-023B-190733F1433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34354" y="2586651"/>
                  <a:ext cx="374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3E4C918-1D8D-2DCB-10C2-2366F8DAD2E0}"/>
              </a:ext>
            </a:extLst>
          </p:cNvPr>
          <p:cNvGrpSpPr/>
          <p:nvPr/>
        </p:nvGrpSpPr>
        <p:grpSpPr>
          <a:xfrm>
            <a:off x="8916006" y="2590309"/>
            <a:ext cx="110880" cy="80640"/>
            <a:chOff x="8916006" y="2590309"/>
            <a:chExt cx="11088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21617C-1457-049F-F863-B2156E69B1CD}"/>
                    </a:ext>
                  </a:extLst>
                </p14:cNvPr>
                <p14:cNvContentPartPr/>
                <p14:nvPr/>
              </p14:nvContentPartPr>
              <p14:xfrm>
                <a:off x="8916006" y="2594629"/>
                <a:ext cx="43920" cy="76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21617C-1457-049F-F863-B2156E69B1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07006" y="2585989"/>
                  <a:ext cx="61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3F1911-5AC5-9CA1-8901-803F5CC6DF4E}"/>
                    </a:ext>
                  </a:extLst>
                </p14:cNvPr>
                <p14:cNvContentPartPr/>
                <p14:nvPr/>
              </p14:nvContentPartPr>
              <p14:xfrm>
                <a:off x="8978286" y="2590309"/>
                <a:ext cx="48600" cy="6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3F1911-5AC5-9CA1-8901-803F5CC6DF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69646" y="2581309"/>
                  <a:ext cx="662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9A61EE-1807-991E-3922-EF7887D3C743}"/>
              </a:ext>
            </a:extLst>
          </p:cNvPr>
          <p:cNvGrpSpPr/>
          <p:nvPr/>
        </p:nvGrpSpPr>
        <p:grpSpPr>
          <a:xfrm>
            <a:off x="9176286" y="2595349"/>
            <a:ext cx="144360" cy="88920"/>
            <a:chOff x="9176286" y="2595349"/>
            <a:chExt cx="14436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5DF6AC-6792-4B17-DF3B-E8E200CFDCBB}"/>
                    </a:ext>
                  </a:extLst>
                </p14:cNvPr>
                <p14:cNvContentPartPr/>
                <p14:nvPr/>
              </p14:nvContentPartPr>
              <p14:xfrm>
                <a:off x="9176286" y="2595349"/>
                <a:ext cx="94680" cy="5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5DF6AC-6792-4B17-DF3B-E8E200CFDC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67646" y="2586349"/>
                  <a:ext cx="112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2B3CDB-5412-163F-36E9-B624DCA94384}"/>
                    </a:ext>
                  </a:extLst>
                </p14:cNvPr>
                <p14:cNvContentPartPr/>
                <p14:nvPr/>
              </p14:nvContentPartPr>
              <p14:xfrm>
                <a:off x="9264486" y="2618749"/>
                <a:ext cx="56160" cy="6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2B3CDB-5412-163F-36E9-B624DCA9438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55486" y="2609749"/>
                  <a:ext cx="738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71B5226-4629-F94C-9293-9BA9E2909990}"/>
              </a:ext>
            </a:extLst>
          </p:cNvPr>
          <p:cNvGrpSpPr/>
          <p:nvPr/>
        </p:nvGrpSpPr>
        <p:grpSpPr>
          <a:xfrm>
            <a:off x="9439086" y="2594269"/>
            <a:ext cx="126720" cy="74880"/>
            <a:chOff x="9439086" y="2594269"/>
            <a:chExt cx="1267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1A4459-5FEB-4EE0-2145-C8FA1358AC03}"/>
                    </a:ext>
                  </a:extLst>
                </p14:cNvPr>
                <p14:cNvContentPartPr/>
                <p14:nvPr/>
              </p14:nvContentPartPr>
              <p14:xfrm>
                <a:off x="9456006" y="259642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1A4459-5FEB-4EE0-2145-C8FA1358AC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47366" y="2587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3E6CD34-7150-ADEA-FD94-815A5EF265EE}"/>
                    </a:ext>
                  </a:extLst>
                </p14:cNvPr>
                <p14:cNvContentPartPr/>
                <p14:nvPr/>
              </p14:nvContentPartPr>
              <p14:xfrm>
                <a:off x="9439086" y="2596429"/>
                <a:ext cx="50040" cy="72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3E6CD34-7150-ADEA-FD94-815A5EF265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30086" y="2587789"/>
                  <a:ext cx="67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A2163F-F6DF-7006-65A1-0094497A3E2D}"/>
                    </a:ext>
                  </a:extLst>
                </p14:cNvPr>
                <p14:cNvContentPartPr/>
                <p14:nvPr/>
              </p14:nvContentPartPr>
              <p14:xfrm>
                <a:off x="9507126" y="2594269"/>
                <a:ext cx="58680" cy="68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5A2163F-F6DF-7006-65A1-0094497A3E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98126" y="2585269"/>
                  <a:ext cx="763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710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5C6B-5DC1-A13B-09A3-2329AD30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D423-1CB2-72B8-7CEC-D71D0416C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83EC3-7AA5-5D25-C144-45AF7C6B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81" y="172749"/>
            <a:ext cx="10134430" cy="6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4B69-4453-5AD9-E421-D520CE4C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59 SNPs on AG21839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13BABB-3F5F-F6BF-BB79-3C1326850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100" y="2481944"/>
            <a:ext cx="7273833" cy="4103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F804B-30EE-FB84-144E-243656317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3"/>
          <a:stretch/>
        </p:blipFill>
        <p:spPr>
          <a:xfrm>
            <a:off x="0" y="1458687"/>
            <a:ext cx="4673600" cy="21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1E02-6332-BC10-77AB-40ABDB0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E108-611C-B93C-B71B-AC2EF4779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777" y="1509823"/>
            <a:ext cx="4401879" cy="520996"/>
          </a:xfrm>
        </p:spPr>
        <p:txBody>
          <a:bodyPr/>
          <a:lstStyle/>
          <a:p>
            <a:r>
              <a:rPr lang="en-US" dirty="0"/>
              <a:t>early passage[1]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9CDDD-3F30-FEF0-1346-A7D9B7C0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34" y="0"/>
            <a:ext cx="6015371" cy="338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4E551-A9DF-191D-FC2A-786EF6B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09" y="3429000"/>
            <a:ext cx="6061522" cy="3429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B1697E-B30C-C209-C4FD-DD7D5E7CC121}"/>
              </a:ext>
            </a:extLst>
          </p:cNvPr>
          <p:cNvSpPr txBox="1">
            <a:spLocks/>
          </p:cNvSpPr>
          <p:nvPr/>
        </p:nvSpPr>
        <p:spPr>
          <a:xfrm>
            <a:off x="2098158" y="4586177"/>
            <a:ext cx="4401879" cy="52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late passage[27]</a:t>
            </a:r>
          </a:p>
        </p:txBody>
      </p:sp>
    </p:spTree>
    <p:extLst>
      <p:ext uri="{BB962C8B-B14F-4D97-AF65-F5344CB8AC3E}">
        <p14:creationId xmlns:p14="http://schemas.microsoft.com/office/powerpoint/2010/main" val="284749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8F78-322F-EEB1-DD10-383308E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 conference.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4449-8A4C-325A-5BCA-FD020514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i="0" dirty="0">
                <a:solidFill>
                  <a:srgbClr val="385AA3"/>
                </a:solidFill>
                <a:effectLst/>
                <a:latin typeface="Lato" panose="020F0502020204030203" pitchFamily="34" charset="0"/>
              </a:rPr>
              <a:t>GRC : </a:t>
            </a:r>
            <a:r>
              <a:rPr lang="en-US" sz="2600" b="1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Epigenetic Information: Mechanisms, Memory and Inheritance</a:t>
            </a:r>
            <a:endParaRPr lang="en-US" sz="2600" b="1" i="0" dirty="0">
              <a:solidFill>
                <a:srgbClr val="385AA3"/>
              </a:solidFill>
              <a:effectLst/>
              <a:latin typeface="Lato" panose="020F0502020204030203" pitchFamily="34" charset="0"/>
            </a:endParaRPr>
          </a:p>
          <a:p>
            <a:r>
              <a:rPr lang="en-US" sz="2600" b="1" i="0" dirty="0">
                <a:solidFill>
                  <a:srgbClr val="385AA3"/>
                </a:solidFill>
                <a:effectLst/>
                <a:latin typeface="Lato" panose="020F0502020204030203" pitchFamily="34" charset="0"/>
              </a:rPr>
              <a:t>https://</a:t>
            </a:r>
            <a:r>
              <a:rPr lang="en-US" sz="2600" b="1" i="0" dirty="0" err="1">
                <a:solidFill>
                  <a:srgbClr val="385AA3"/>
                </a:solidFill>
                <a:effectLst/>
                <a:latin typeface="Lato" panose="020F0502020204030203" pitchFamily="34" charset="0"/>
              </a:rPr>
              <a:t>www.grc.org</a:t>
            </a:r>
            <a:r>
              <a:rPr lang="en-US" sz="2600" b="1" i="0" dirty="0">
                <a:solidFill>
                  <a:srgbClr val="385AA3"/>
                </a:solidFill>
                <a:effectLst/>
                <a:latin typeface="Lato" panose="020F0502020204030203" pitchFamily="34" charset="0"/>
              </a:rPr>
              <a:t>/epigenetics-conference/2023/</a:t>
            </a:r>
          </a:p>
          <a:p>
            <a:r>
              <a:rPr lang="en-US" sz="2600" b="1" i="0" dirty="0">
                <a:solidFill>
                  <a:srgbClr val="385AA3"/>
                </a:solidFill>
                <a:effectLst/>
                <a:latin typeface="Lato" panose="020F0502020204030203" pitchFamily="34" charset="0"/>
              </a:rPr>
              <a:t>August 6 - 11, 2023 at NH. </a:t>
            </a:r>
          </a:p>
          <a:p>
            <a:r>
              <a:rPr lang="en-US" sz="2600" b="1" dirty="0">
                <a:solidFill>
                  <a:srgbClr val="385AA3"/>
                </a:solidFill>
                <a:latin typeface="Lato" panose="020F0502020204030203" pitchFamily="34" charset="0"/>
              </a:rPr>
              <a:t>Ting Wu is coming!</a:t>
            </a:r>
          </a:p>
          <a:p>
            <a:r>
              <a:rPr lang="en-US" sz="2600" b="1" dirty="0">
                <a:solidFill>
                  <a:srgbClr val="385AA3"/>
                </a:solidFill>
                <a:latin typeface="Lato" panose="020F0502020204030203" pitchFamily="34" charset="0"/>
              </a:rPr>
              <a:t>Lots of plant biologists.</a:t>
            </a:r>
          </a:p>
          <a:p>
            <a:pPr marL="0" indent="0">
              <a:buNone/>
            </a:pPr>
            <a:endParaRPr lang="en-US" b="1" dirty="0">
              <a:solidFill>
                <a:srgbClr val="385AA3"/>
              </a:solidFill>
              <a:latin typeface="Lato" panose="020F0502020204030203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CSHL; Mechanisms of Eukaryotic Transcription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Noto Serif" panose="02020600060500020200" pitchFamily="18" charset="0"/>
              </a:rPr>
              <a:t>August 29 - September 2,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9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1A59-629E-4A56-13B1-056977AD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Novaseq</a:t>
            </a:r>
            <a:r>
              <a:rPr lang="en-US" dirty="0"/>
              <a:t>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A338-AD09-1595-95E3-93B531F5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316" y="1584251"/>
            <a:ext cx="7814931" cy="5199320"/>
          </a:xfrm>
        </p:spPr>
        <p:txBody>
          <a:bodyPr>
            <a:normAutofit/>
          </a:bodyPr>
          <a:lstStyle/>
          <a:p>
            <a:r>
              <a:rPr lang="en-US" sz="2000" dirty="0"/>
              <a:t>3.3 Gb (human genome) * 30x coverage = ~100Gb per sample.</a:t>
            </a:r>
          </a:p>
          <a:p>
            <a:r>
              <a:rPr lang="en-US" sz="2000" dirty="0"/>
              <a:t>4 timepoints = requires 1 lane at 1.5B </a:t>
            </a:r>
            <a:r>
              <a:rPr lang="en-US" sz="2000" dirty="0" err="1"/>
              <a:t>flowcell</a:t>
            </a:r>
            <a:endParaRPr lang="en-US" sz="2000" dirty="0"/>
          </a:p>
          <a:p>
            <a:r>
              <a:rPr lang="en-US" sz="2000" dirty="0"/>
              <a:t>total = ~$ 2200 (45% lower than VAI core internal pricing)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00CEA-4A2E-0FAA-6ADA-46F931FE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1" y="2794678"/>
            <a:ext cx="8848063" cy="3214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E7A6A-07F1-5081-52FC-F4E861EB0E60}"/>
              </a:ext>
            </a:extLst>
          </p:cNvPr>
          <p:cNvSpPr txBox="1"/>
          <p:nvPr/>
        </p:nvSpPr>
        <p:spPr>
          <a:xfrm>
            <a:off x="595423" y="6166884"/>
            <a:ext cx="893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/systems/sequencing-platforms/</a:t>
            </a:r>
            <a:r>
              <a:rPr lang="en-US" dirty="0" err="1"/>
              <a:t>novaseq</a:t>
            </a:r>
            <a:r>
              <a:rPr lang="en-US" dirty="0"/>
              <a:t>-x-plus/</a:t>
            </a:r>
            <a:r>
              <a:rPr lang="en-US" dirty="0" err="1"/>
              <a:t>specifications.html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407DFC-5EA8-3304-D5CA-648CA16D3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102155"/>
              </p:ext>
            </p:extLst>
          </p:nvPr>
        </p:nvGraphicFramePr>
        <p:xfrm>
          <a:off x="8975061" y="3587542"/>
          <a:ext cx="2699488" cy="189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213">
                  <a:extLst>
                    <a:ext uri="{9D8B030D-6E8A-4147-A177-3AD203B41FA5}">
                      <a16:colId xmlns:a16="http://schemas.microsoft.com/office/drawing/2014/main" val="3609014685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50774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760443"/>
                  </a:ext>
                </a:extLst>
              </a:tr>
              <a:tr h="545004">
                <a:tc>
                  <a:txBody>
                    <a:bodyPr/>
                    <a:lstStyle/>
                    <a:p>
                      <a:r>
                        <a:rPr lang="en-US" dirty="0" err="1"/>
                        <a:t>Novagene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4379"/>
                  </a:ext>
                </a:extLst>
              </a:tr>
              <a:tr h="545004">
                <a:tc>
                  <a:txBody>
                    <a:bodyPr/>
                    <a:lstStyle/>
                    <a:p>
                      <a:r>
                        <a:rPr lang="en-US" dirty="0"/>
                        <a:t>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211326"/>
                  </a:ext>
                </a:extLst>
              </a:tr>
              <a:tr h="442816">
                <a:tc>
                  <a:txBody>
                    <a:bodyPr/>
                    <a:lstStyle/>
                    <a:p>
                      <a:r>
                        <a:rPr lang="en-US" dirty="0"/>
                        <a:t>Fulgent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72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653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215</Words>
  <Application>Microsoft Macintosh PowerPoint</Application>
  <PresentationFormat>Widescreen</PresentationFormat>
  <Paragraphs>53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Lato</vt:lpstr>
      <vt:lpstr>Noto Serif</vt:lpstr>
      <vt:lpstr>Source Sans Pro</vt:lpstr>
      <vt:lpstr>Office Theme</vt:lpstr>
      <vt:lpstr>1:1 meeting with Peter</vt:lpstr>
      <vt:lpstr>PowerPoint Presentation</vt:lpstr>
      <vt:lpstr>this week;</vt:lpstr>
      <vt:lpstr>PowerPoint Presentation</vt:lpstr>
      <vt:lpstr>PowerPoint Presentation</vt:lpstr>
      <vt:lpstr>59 SNPs on AG21839</vt:lpstr>
      <vt:lpstr>CNV inference</vt:lpstr>
      <vt:lpstr>Epi conference.</vt:lpstr>
      <vt:lpstr>Novaseq X</vt:lpstr>
      <vt:lpstr>thanks nathan!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1:1 meeting with Peter</dc:title>
  <dc:creator>Park, Jae Min</dc:creator>
  <cp:lastModifiedBy>Park, Jae Min</cp:lastModifiedBy>
  <cp:revision>2</cp:revision>
  <dcterms:created xsi:type="dcterms:W3CDTF">2023-06-09T12:54:01Z</dcterms:created>
  <dcterms:modified xsi:type="dcterms:W3CDTF">2023-06-14T15:42:05Z</dcterms:modified>
</cp:coreProperties>
</file>